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687"/>
  </p:normalViewPr>
  <p:slideViewPr>
    <p:cSldViewPr snapToGrid="0" snapToObjects="1">
      <p:cViewPr varScale="1">
        <p:scale>
          <a:sx n="108" d="100"/>
          <a:sy n="108" d="100"/>
        </p:scale>
        <p:origin x="7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7DD5-0AF3-DE4B-B60D-B420C8CEA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970" y="2271712"/>
            <a:ext cx="8168060" cy="1381311"/>
          </a:xfrm>
        </p:spPr>
        <p:txBody>
          <a:bodyPr>
            <a:normAutofit/>
          </a:bodyPr>
          <a:lstStyle/>
          <a:p>
            <a:r>
              <a:rPr lang="en-US" sz="7200" dirty="0"/>
              <a:t>Meet enigma</a:t>
            </a:r>
            <a:endParaRPr lang="en-CN" sz="7200" dirty="0"/>
          </a:p>
        </p:txBody>
      </p:sp>
    </p:spTree>
    <p:extLst>
      <p:ext uri="{BB962C8B-B14F-4D97-AF65-F5344CB8AC3E}">
        <p14:creationId xmlns:p14="http://schemas.microsoft.com/office/powerpoint/2010/main" val="94357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0DF0-E185-884E-A3F0-BB8A5DB9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122"/>
            <a:ext cx="8620105" cy="913399"/>
          </a:xfrm>
        </p:spPr>
        <p:txBody>
          <a:bodyPr>
            <a:normAutofit/>
          </a:bodyPr>
          <a:lstStyle/>
          <a:p>
            <a:r>
              <a:rPr lang="en-CN" sz="5400" cap="none" dirty="0"/>
              <a:t>Caesar Cipher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9D7BB-5705-C349-835C-E0E3FAE3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99" y="1277315"/>
            <a:ext cx="9245601" cy="51179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DCBF55-70ED-334D-B59B-3FD6946DDF56}"/>
              </a:ext>
            </a:extLst>
          </p:cNvPr>
          <p:cNvCxnSpPr>
            <a:cxnSpLocks/>
          </p:cNvCxnSpPr>
          <p:nvPr/>
        </p:nvCxnSpPr>
        <p:spPr>
          <a:xfrm>
            <a:off x="912812" y="1030839"/>
            <a:ext cx="10645776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0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0DF0-E185-884E-A3F0-BB8A5DB9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122"/>
            <a:ext cx="8620105" cy="913399"/>
          </a:xfrm>
        </p:spPr>
        <p:txBody>
          <a:bodyPr>
            <a:normAutofit/>
          </a:bodyPr>
          <a:lstStyle/>
          <a:p>
            <a:r>
              <a:rPr lang="en-CN" sz="5400" cap="none" dirty="0"/>
              <a:t>Simple Circulation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DCBF55-70ED-334D-B59B-3FD6946DDF56}"/>
              </a:ext>
            </a:extLst>
          </p:cNvPr>
          <p:cNvCxnSpPr>
            <a:cxnSpLocks/>
          </p:cNvCxnSpPr>
          <p:nvPr/>
        </p:nvCxnSpPr>
        <p:spPr>
          <a:xfrm>
            <a:off x="912812" y="1030839"/>
            <a:ext cx="10645776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CC60D0-10E4-BC46-AE94-384A405C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79" y="1252171"/>
            <a:ext cx="9143241" cy="51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3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0DF0-E185-884E-A3F0-BB8A5DB9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122"/>
            <a:ext cx="8620105" cy="913399"/>
          </a:xfrm>
        </p:spPr>
        <p:txBody>
          <a:bodyPr>
            <a:normAutofit/>
          </a:bodyPr>
          <a:lstStyle/>
          <a:p>
            <a:r>
              <a:rPr lang="en-CN" sz="5400" cap="none" dirty="0"/>
              <a:t>Full Circulation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DCBF55-70ED-334D-B59B-3FD6946DDF56}"/>
              </a:ext>
            </a:extLst>
          </p:cNvPr>
          <p:cNvCxnSpPr>
            <a:cxnSpLocks/>
          </p:cNvCxnSpPr>
          <p:nvPr/>
        </p:nvCxnSpPr>
        <p:spPr>
          <a:xfrm>
            <a:off x="912812" y="1030839"/>
            <a:ext cx="10645776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C035BCE-4440-9847-BAD5-4F760771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23" y="1248621"/>
            <a:ext cx="9165954" cy="511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0DF0-E185-884E-A3F0-BB8A5DB9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122"/>
            <a:ext cx="8620105" cy="913399"/>
          </a:xfrm>
        </p:spPr>
        <p:txBody>
          <a:bodyPr>
            <a:normAutofit/>
          </a:bodyPr>
          <a:lstStyle/>
          <a:p>
            <a:r>
              <a:rPr lang="en-CN" sz="5400" cap="none" dirty="0"/>
              <a:t>Structure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DCBF55-70ED-334D-B59B-3FD6946DDF56}"/>
              </a:ext>
            </a:extLst>
          </p:cNvPr>
          <p:cNvCxnSpPr>
            <a:cxnSpLocks/>
          </p:cNvCxnSpPr>
          <p:nvPr/>
        </p:nvCxnSpPr>
        <p:spPr>
          <a:xfrm>
            <a:off x="912812" y="1030839"/>
            <a:ext cx="10645776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2B35BC1-1053-1E4A-A3CA-FA8C48AF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78" y="1256470"/>
            <a:ext cx="9132444" cy="50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5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1A2A39-591F-F140-846A-BD427064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8" y="1258569"/>
            <a:ext cx="9817100" cy="5031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0DF0-E185-884E-A3F0-BB8A5DB9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122"/>
            <a:ext cx="8620105" cy="913399"/>
          </a:xfrm>
        </p:spPr>
        <p:txBody>
          <a:bodyPr>
            <a:normAutofit/>
          </a:bodyPr>
          <a:lstStyle/>
          <a:p>
            <a:r>
              <a:rPr lang="en-CN" sz="5400" cap="none" dirty="0"/>
              <a:t>Rotors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DCBF55-70ED-334D-B59B-3FD6946DDF56}"/>
              </a:ext>
            </a:extLst>
          </p:cNvPr>
          <p:cNvCxnSpPr>
            <a:cxnSpLocks/>
          </p:cNvCxnSpPr>
          <p:nvPr/>
        </p:nvCxnSpPr>
        <p:spPr>
          <a:xfrm>
            <a:off x="912812" y="1030839"/>
            <a:ext cx="10645776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810561B-C163-8B49-B24E-283E0779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59" y="1147236"/>
            <a:ext cx="5096384" cy="50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6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0DF0-E185-884E-A3F0-BB8A5DB9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122"/>
            <a:ext cx="8620105" cy="913399"/>
          </a:xfrm>
        </p:spPr>
        <p:txBody>
          <a:bodyPr>
            <a:normAutofit/>
          </a:bodyPr>
          <a:lstStyle/>
          <a:p>
            <a:r>
              <a:rPr lang="en-CN" sz="5400" cap="none" dirty="0"/>
              <a:t>Plugboard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DCBF55-70ED-334D-B59B-3FD6946DDF56}"/>
              </a:ext>
            </a:extLst>
          </p:cNvPr>
          <p:cNvCxnSpPr>
            <a:cxnSpLocks/>
          </p:cNvCxnSpPr>
          <p:nvPr/>
        </p:nvCxnSpPr>
        <p:spPr>
          <a:xfrm>
            <a:off x="912812" y="1030839"/>
            <a:ext cx="10645776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2578DCB-B7F7-6743-A216-5DB79A46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65" y="1388805"/>
            <a:ext cx="9137670" cy="50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7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0DF0-E185-884E-A3F0-BB8A5DB9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122"/>
            <a:ext cx="8620105" cy="913399"/>
          </a:xfrm>
        </p:spPr>
        <p:txBody>
          <a:bodyPr>
            <a:normAutofit/>
          </a:bodyPr>
          <a:lstStyle/>
          <a:p>
            <a:r>
              <a:rPr lang="en-CN" sz="5400" cap="none" dirty="0"/>
              <a:t>Animation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DCBF55-70ED-334D-B59B-3FD6946DDF56}"/>
              </a:ext>
            </a:extLst>
          </p:cNvPr>
          <p:cNvCxnSpPr>
            <a:cxnSpLocks/>
          </p:cNvCxnSpPr>
          <p:nvPr/>
        </p:nvCxnSpPr>
        <p:spPr>
          <a:xfrm>
            <a:off x="912812" y="1030839"/>
            <a:ext cx="10645776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ow did the Enigma Machine work-Segment 1" descr="How did the Enigma Machine work-Segment 1">
            <a:hlinkClick r:id="" action="ppaction://media"/>
            <a:extLst>
              <a:ext uri="{FF2B5EF4-FFF2-40B4-BE49-F238E27FC236}">
                <a16:creationId xmlns:a16="http://schemas.microsoft.com/office/drawing/2014/main" id="{F9100AEF-D83C-2C40-9DFA-2366D4684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166" y="1181643"/>
            <a:ext cx="9902639" cy="557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0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0DF0-E185-884E-A3F0-BB8A5DB9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122"/>
            <a:ext cx="8620105" cy="913399"/>
          </a:xfrm>
        </p:spPr>
        <p:txBody>
          <a:bodyPr>
            <a:normAutofit/>
          </a:bodyPr>
          <a:lstStyle/>
          <a:p>
            <a:r>
              <a:rPr lang="en-CN" sz="5400" cap="none" dirty="0"/>
              <a:t>Author &amp; Source link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DCBF55-70ED-334D-B59B-3FD6946DDF56}"/>
              </a:ext>
            </a:extLst>
          </p:cNvPr>
          <p:cNvCxnSpPr>
            <a:cxnSpLocks/>
          </p:cNvCxnSpPr>
          <p:nvPr/>
        </p:nvCxnSpPr>
        <p:spPr>
          <a:xfrm>
            <a:off x="912812" y="1030839"/>
            <a:ext cx="10645776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9AAB26-BB5D-154E-AF9D-87F175E1AFE6}"/>
              </a:ext>
            </a:extLst>
          </p:cNvPr>
          <p:cNvSpPr txBox="1"/>
          <p:nvPr/>
        </p:nvSpPr>
        <p:spPr>
          <a:xfrm>
            <a:off x="1009403" y="2857509"/>
            <a:ext cx="998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www.youtube.com</a:t>
            </a:r>
            <a:r>
              <a:rPr lang="en-US" sz="3600" dirty="0"/>
              <a:t>/</a:t>
            </a:r>
            <a:r>
              <a:rPr lang="en-US" sz="3600" dirty="0" err="1"/>
              <a:t>watch?v</a:t>
            </a:r>
            <a:r>
              <a:rPr lang="en-US" sz="3600" dirty="0"/>
              <a:t>=</a:t>
            </a:r>
            <a:r>
              <a:rPr lang="en-US" sz="3600" dirty="0" err="1"/>
              <a:t>ybkkiGtJmkM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3016926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58</TotalTime>
  <Words>29</Words>
  <Application>Microsoft Macintosh PowerPoint</Application>
  <PresentationFormat>Widescreen</PresentationFormat>
  <Paragraphs>10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Meet enigma</vt:lpstr>
      <vt:lpstr>Caesar Cipher</vt:lpstr>
      <vt:lpstr>Simple Circulation</vt:lpstr>
      <vt:lpstr>Full Circulation</vt:lpstr>
      <vt:lpstr>Structure</vt:lpstr>
      <vt:lpstr>Rotors</vt:lpstr>
      <vt:lpstr>Plugboard</vt:lpstr>
      <vt:lpstr>Animation</vt:lpstr>
      <vt:lpstr>Author &amp; Source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enigma</dc:title>
  <dc:creator>Zhangsn</dc:creator>
  <cp:lastModifiedBy>Zhangsn</cp:lastModifiedBy>
  <cp:revision>6</cp:revision>
  <dcterms:created xsi:type="dcterms:W3CDTF">2022-01-17T03:10:37Z</dcterms:created>
  <dcterms:modified xsi:type="dcterms:W3CDTF">2022-01-17T04:09:07Z</dcterms:modified>
</cp:coreProperties>
</file>